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C529B7-D2F7-4E2D-9F6B-7A76ACE07271}" type="datetimeFigureOut">
              <a:rPr lang="en-US" smtClean="0"/>
              <a:t>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1F550B-2797-4665-90A2-04E64975ED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General Guidelines for Written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12 – Mrs. Vest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 Handwritten Assignments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Double space..</a:t>
            </a:r>
          </a:p>
          <a:p>
            <a:r>
              <a:rPr lang="en-US" dirty="0" smtClean="0"/>
              <a:t>Use loose-leaf, college-ruled paper</a:t>
            </a:r>
          </a:p>
          <a:p>
            <a:r>
              <a:rPr lang="en-US" dirty="0" smtClean="0"/>
              <a:t>Use blue or black ink.</a:t>
            </a:r>
          </a:p>
          <a:p>
            <a:r>
              <a:rPr lang="en-US" dirty="0" smtClean="0"/>
              <a:t>Do </a:t>
            </a:r>
            <a:r>
              <a:rPr lang="en-US" b="1" dirty="0" smtClean="0"/>
              <a:t>NOT</a:t>
            </a:r>
            <a:r>
              <a:rPr lang="en-US" dirty="0" smtClean="0"/>
              <a:t> write on the back.</a:t>
            </a:r>
          </a:p>
          <a:p>
            <a:r>
              <a:rPr lang="en-US" dirty="0" smtClean="0"/>
              <a:t>Head all papers using MLA style:</a:t>
            </a:r>
          </a:p>
          <a:p>
            <a:pPr lvl="1"/>
            <a:r>
              <a:rPr lang="en-US" sz="2200" dirty="0" smtClean="0"/>
              <a:t>First line, flush with left margin – Your name</a:t>
            </a:r>
          </a:p>
          <a:p>
            <a:pPr lvl="1"/>
            <a:r>
              <a:rPr lang="en-US" sz="2200" dirty="0" smtClean="0"/>
              <a:t>Second line, flush with left margin – Your instructor’s name</a:t>
            </a:r>
          </a:p>
          <a:p>
            <a:pPr lvl="1"/>
            <a:r>
              <a:rPr lang="en-US" sz="2200" dirty="0" smtClean="0"/>
              <a:t>Third line, flush with left margin – The course name</a:t>
            </a:r>
          </a:p>
          <a:p>
            <a:pPr lvl="1"/>
            <a:r>
              <a:rPr lang="en-US" sz="2200" dirty="0" smtClean="0"/>
              <a:t>Fourth line, flush with left margin – The due date (</a:t>
            </a:r>
            <a:r>
              <a:rPr lang="en-US" sz="2200" dirty="0" err="1" smtClean="0"/>
              <a:t>dd</a:t>
            </a:r>
            <a:r>
              <a:rPr lang="en-US" sz="2200" dirty="0" smtClean="0"/>
              <a:t> </a:t>
            </a:r>
            <a:r>
              <a:rPr lang="en-US" sz="2200" dirty="0" smtClean="0"/>
              <a:t>mm </a:t>
            </a:r>
            <a:r>
              <a:rPr lang="en-US" sz="2200" dirty="0" err="1" smtClean="0"/>
              <a:t>yyyy</a:t>
            </a:r>
            <a:r>
              <a:rPr lang="en-US" sz="2200" dirty="0" smtClean="0"/>
              <a:t>)</a:t>
            </a:r>
          </a:p>
          <a:p>
            <a:pPr lvl="1"/>
            <a:r>
              <a:rPr lang="en-US" sz="2200" dirty="0" smtClean="0"/>
              <a:t>On ALL pages, upper right-hand corner – Your last name followed by the page number (1/2 inch from the top of the page)</a:t>
            </a: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 Typed Assignments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Double space.</a:t>
            </a:r>
          </a:p>
          <a:p>
            <a:r>
              <a:rPr lang="en-US" dirty="0" smtClean="0"/>
              <a:t>Set margins at 1” for top, bottom, and both sides.</a:t>
            </a:r>
          </a:p>
          <a:p>
            <a:r>
              <a:rPr lang="en-US" dirty="0" smtClean="0"/>
              <a:t>Use 12 point Times New Roman.</a:t>
            </a:r>
          </a:p>
          <a:p>
            <a:r>
              <a:rPr lang="en-US" dirty="0" smtClean="0"/>
              <a:t>Use white typing paper.</a:t>
            </a:r>
          </a:p>
          <a:p>
            <a:r>
              <a:rPr lang="en-US" dirty="0" smtClean="0"/>
              <a:t>Do </a:t>
            </a:r>
            <a:r>
              <a:rPr lang="en-US" b="1" dirty="0" smtClean="0"/>
              <a:t>NOT</a:t>
            </a:r>
            <a:r>
              <a:rPr lang="en-US" dirty="0" smtClean="0"/>
              <a:t> type on the back.</a:t>
            </a:r>
          </a:p>
          <a:p>
            <a:r>
              <a:rPr lang="en-US" dirty="0" smtClean="0"/>
              <a:t>Head the paper using MLA style as previously explained.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General Information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Neatness counts!  If you make a mistake, use correction fluid neatly.  Messy work is INEXCUSABLE!</a:t>
            </a:r>
          </a:p>
          <a:p>
            <a:r>
              <a:rPr lang="en-US" b="1" dirty="0" smtClean="0"/>
              <a:t>Always</a:t>
            </a:r>
            <a:r>
              <a:rPr lang="en-US" dirty="0" smtClean="0"/>
              <a:t> put your final copy on top.  All notes, planning, rough drafts, etc. should be stapled to the back.  I grade what is on top.</a:t>
            </a:r>
          </a:p>
          <a:p>
            <a:r>
              <a:rPr lang="en-US" dirty="0" smtClean="0"/>
              <a:t>Every essay MUST have a title.  Your topic is not your title.  Do NOT punctuate your title!</a:t>
            </a:r>
          </a:p>
          <a:p>
            <a:r>
              <a:rPr lang="en-US" dirty="0" smtClean="0"/>
              <a:t>Always use PRESENT tense when writing about a literary work.</a:t>
            </a:r>
          </a:p>
          <a:p>
            <a:r>
              <a:rPr lang="en-US" dirty="0" smtClean="0"/>
              <a:t>Always turn in your rough </a:t>
            </a:r>
            <a:r>
              <a:rPr lang="en-US" smtClean="0"/>
              <a:t>draft.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</TotalTime>
  <Words>256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Median</vt:lpstr>
      <vt:lpstr>General Guidelines for Written Work</vt:lpstr>
      <vt:lpstr>For Handwritten Assignments</vt:lpstr>
      <vt:lpstr>For Typed Assignments</vt:lpstr>
      <vt:lpstr>General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Guidelines for Written Work</dc:title>
  <dc:creator>pcoles</dc:creator>
  <cp:lastModifiedBy>pcoles</cp:lastModifiedBy>
  <cp:revision>1</cp:revision>
  <dcterms:created xsi:type="dcterms:W3CDTF">2009-01-16T14:28:31Z</dcterms:created>
  <dcterms:modified xsi:type="dcterms:W3CDTF">2009-01-16T14:37:11Z</dcterms:modified>
</cp:coreProperties>
</file>